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73" r:id="rId6"/>
    <p:sldId id="260" r:id="rId7"/>
    <p:sldId id="258" r:id="rId8"/>
    <p:sldId id="259" r:id="rId9"/>
    <p:sldId id="261" r:id="rId10"/>
    <p:sldId id="262" r:id="rId11"/>
    <p:sldId id="278" r:id="rId12"/>
    <p:sldId id="264" r:id="rId13"/>
    <p:sldId id="268" r:id="rId14"/>
    <p:sldId id="279" r:id="rId15"/>
    <p:sldId id="269" r:id="rId16"/>
    <p:sldId id="270" r:id="rId17"/>
    <p:sldId id="272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A613C-E679-4FE8-9DFC-CAB5FF0ED02C}" v="6" dt="2022-09-28T13:26:43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>
        <p:scale>
          <a:sx n="66" d="100"/>
          <a:sy n="66" d="100"/>
        </p:scale>
        <p:origin x="1080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38A9D-C405-446C-8B91-E29E47B1E3F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4429-8C16-4DE5-9DB7-92661F2EA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6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24429-8C16-4DE5-9DB7-92661F2EAE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24429-8C16-4DE5-9DB7-92661F2EAE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3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24429-8C16-4DE5-9DB7-92661F2EA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24429-8C16-4DE5-9DB7-92661F2EAE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8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24429-8C16-4DE5-9DB7-92661F2EA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24429-8C16-4DE5-9DB7-92661F2EA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A6E2-D02E-1355-C11E-0A816DC28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A9594-EC5B-D69D-ACB9-407CCEBB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ED68-10D2-AE46-E116-33E19979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EB734-C2B9-10BC-E33F-2E995CAD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2F5A-ACE7-3E82-3D56-A8EAC26E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351A-95F6-CB15-0695-51F4A4D2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1849-CD24-DCAF-130D-B01700EC3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1BC02-81C6-4C1D-EF93-72D7AC00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4CF8-748D-DDC3-7F30-B122B61D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3331-2EEC-227A-E5B4-F757F2B2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6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2B614-73E9-4508-674A-4C491665E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4A2BD-FD77-7FAD-23F3-1E99FA482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1C0A-DEA7-BEB6-AAAD-08F7F834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C7D55-91BF-D329-E8EC-BFF3EBCE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90938-D89C-D6F2-6467-DF648D96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2C99-0FA6-835D-8DCD-29119178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1C9A-25D2-E4A2-726F-9AB2852F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2B2A8-0ACD-6041-153E-1DA4A7F8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A97C5-00EA-D605-4BFD-829E7C02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B6010-50F6-D226-1854-69BD9BFE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1439-9D76-EA4C-C739-DA7193E7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30BC3-949F-3AF4-A0A7-F0E22BC57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C7542-793E-4FD7-A53A-F237002A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F0CD-4EB2-FE19-A606-9A4AB925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87DA-9C11-660C-48BA-99BC13E5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39E7-F72A-5CF7-1C22-849D09FA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4CE1-4908-3A5D-433F-B458F691C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685CD-D153-8D7B-691F-ED27AF4C9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40A23-DE8E-A5B6-CC67-C251D407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D6938-0293-B6A0-D62D-5459CF32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A4EC5-CF13-1B51-D041-082E340F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0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BBA1-0D01-C677-F746-04A1B29B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A5138-EB4B-1A08-EB09-72586A236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EF9E0-942B-4174-FF4B-BEF9C016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23B39-893D-8881-C6EE-C3DE2475C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71D9B-64A7-6A08-BD00-AE4EFC50E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96578-1C70-DB87-691C-19708661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D54DC-ACA8-7DA8-680E-D68C692C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EF66D-588B-5B16-F314-0CE9898D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0988-A6CE-52B8-21C9-AB9076DD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E1065-610D-BD2B-4445-9D0F69F5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EA490-21A9-97FF-CAB1-5395FC4F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9B43-7249-C555-1DDB-BE3F0374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7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EA89-4C56-71F4-8C44-1E3B97BF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8110F-EB40-CB81-658F-AF589050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EB6E2-85CA-1853-702D-C7C27DD4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EAE8-C6ED-7AAF-BEE4-D24F7BDB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D2A4-1CEB-C147-25C0-C48E673C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A9429-E830-779A-9F5E-604F0BEE1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AF9F7-436D-5235-63C7-2A49ADFE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61065-545C-1330-34BD-32164C10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A5B91-1B56-BD28-8094-AE5F0AE2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2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9E94-4F3D-6D01-969A-0C2EB735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1C4C7-7DC7-C4BC-901B-38466352C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1587A-02E1-599B-821C-19E8B3B68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B2648-C891-13D1-626B-A382D3D9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163A-E16E-FB4E-2A3E-EC8DD8DC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AE6E-9D13-C01F-118A-0B35D205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D5510-B7F1-3970-59ED-B85A6A48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0D820-C17A-D192-6864-E14662582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7F81-56EE-B35A-A81C-9BE6A7574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2981B-8EF5-4EC4-A413-1C4B76D82BE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10FC-8866-0FD9-0B20-D03DFD651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9549A-E475-5187-A41E-1F7681E44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F9F8B-BF53-4CD3-BCA4-80EC2E380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7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7C215-50AA-B369-13A1-2745948B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C670-3E57-0B3D-623E-8957C026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96A8-40BE-1253-A845-D18C5B94B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14225-482E-7B77-02A7-B1A15C41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3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1E8-7F85-989E-2B3C-80F4C194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CEF7-98D7-89F0-4D28-48D32008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18109-94DA-776C-423D-5BDD8E3D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F995-88AF-A71E-C3B0-2B23D416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9E4D-ABA6-E2B4-08C5-51D3C108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0E040-B0E1-B2B7-98B4-BFACBA13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7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73B2-7EEB-2493-86AC-4B7A27C9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3748-10DD-5E20-5D85-8D078796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EDF4B5-F608-BAF2-B018-EFC3410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EC29B1-0AC1-F3DD-B4C6-0F1001EFE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E26FC-9BEB-73DD-B68C-C09DAA5C0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45D64-E939-EAB9-7934-0D672F8B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8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BEDF0-24A4-A068-6683-1E6D8D03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5D6B2-BF03-97ED-AE31-E5FAAB4F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E7B6A-F985-F4EA-5D46-11CC30F6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171" y="1701395"/>
            <a:ext cx="10763832" cy="4516361"/>
          </a:xfrm>
        </p:spPr>
        <p:txBody>
          <a:bodyPr>
            <a:normAutofit/>
          </a:bodyPr>
          <a:lstStyle/>
          <a:p>
            <a:r>
              <a:rPr lang="en-US" sz="2000" dirty="0"/>
              <a:t>Link to the data we have collected using camera and video</a:t>
            </a:r>
          </a:p>
          <a:p>
            <a:r>
              <a:rPr lang="en-US" sz="1400" dirty="0"/>
              <a:t>https://iiitaphyd-my.sharepoint.com/:f:/g/personal/bishwajeet_pal_students_iiit_ac_in/EhVNTJmX1gFAiCb4dfM87LwBA7I2h2iVh2GBFqEBVdhCag?e=vcnvVc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5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C6881-ABDB-2F1E-02F9-1FA780076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1F7F-CAE3-DFD1-2BB2-9E2FB06E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D774-72C9-3C73-D375-52CE749AF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8ABB3-875B-B46D-8B29-E4C4BD10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152C-13DB-68E0-38AB-369DBE20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4589-52AB-98DC-F374-5116678E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9CD63AF-EB9D-3969-83E4-0B4F487A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DABE-22CE-0ACB-A59A-D4E38E15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5D38-549B-C7CD-3325-60E44B44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D947C-B95E-E105-27E7-7AF0801B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F148-6D89-9DB1-168A-B7FE2D2C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7E9A-4C64-7C81-B70B-69C830E3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6BEFD7-7226-6DA9-78D0-8C7A0A48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4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25EC-CDBA-5FD0-5A7E-0E18105A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11E7-890A-DC87-B33E-E5D511F7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8E1FA-907A-2127-2594-CBC72BAC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6194-3589-EE32-4AA0-816225BF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37CE-23E3-2EDB-B597-8545092F9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7378E-816D-A26A-A5CB-21E39519939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BB176-0191-618F-1F02-B6436FF55822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72E1A7-7A29-FBF8-F481-77F511AB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3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CD3F-2591-A939-E081-E39E8E39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2E1F8-1298-8177-BDA3-BA99AE784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95529-460E-F9B4-A2E3-18CDADDE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1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94B192127F5419F749EFB961A0BC5" ma:contentTypeVersion="10" ma:contentTypeDescription="Create a new document." ma:contentTypeScope="" ma:versionID="6edd5e168cf9bb5669e2e3b5d60a3628">
  <xsd:schema xmlns:xsd="http://www.w3.org/2001/XMLSchema" xmlns:xs="http://www.w3.org/2001/XMLSchema" xmlns:p="http://schemas.microsoft.com/office/2006/metadata/properties" xmlns:ns3="6eca5db2-3eff-4b58-96fb-60fdfb39fff3" xmlns:ns4="6979a490-0d68-4da7-a48e-18d395e2aee6" targetNamespace="http://schemas.microsoft.com/office/2006/metadata/properties" ma:root="true" ma:fieldsID="bdfd195adf0558ad33161d56ad69c16f" ns3:_="" ns4:_="">
    <xsd:import namespace="6eca5db2-3eff-4b58-96fb-60fdfb39fff3"/>
    <xsd:import namespace="6979a490-0d68-4da7-a48e-18d395e2ae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ca5db2-3eff-4b58-96fb-60fdfb39ff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9a490-0d68-4da7-a48e-18d395e2aee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807BB8-2F58-497E-A255-F86A68B620E2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6979a490-0d68-4da7-a48e-18d395e2aee6"/>
    <ds:schemaRef ds:uri="6eca5db2-3eff-4b58-96fb-60fdfb39fff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824EFAE-6262-40BF-B428-9EB686308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DF3EDC-CCAC-4F08-B89F-144C4749F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ca5db2-3eff-4b58-96fb-60fdfb39fff3"/>
    <ds:schemaRef ds:uri="6979a490-0d68-4da7-a48e-18d395e2ae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48</Words>
  <Application>Microsoft Office PowerPoint</Application>
  <PresentationFormat>Widescreen</PresentationFormat>
  <Paragraphs>8</Paragraphs>
  <Slides>17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Bishwajeet Gopalchandra Pal</dc:creator>
  <cp:lastModifiedBy>Bishwajeet Gopalchandra Pal</cp:lastModifiedBy>
  <cp:revision>2</cp:revision>
  <dcterms:created xsi:type="dcterms:W3CDTF">2022-09-28T07:34:11Z</dcterms:created>
  <dcterms:modified xsi:type="dcterms:W3CDTF">2022-12-13T04:20:34Z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0x010100E5494B192127F5419F749EFB961A0BC5</vt:lpwstr>
  </property>
</Properties>
</file>